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2F95-CEAF-4672-B6C6-70E3F103328B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FB0B-4608-4091-8462-E38A16D649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2F95-CEAF-4672-B6C6-70E3F103328B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FB0B-4608-4091-8462-E38A16D649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2F95-CEAF-4672-B6C6-70E3F103328B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FB0B-4608-4091-8462-E38A16D649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2F95-CEAF-4672-B6C6-70E3F103328B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FB0B-4608-4091-8462-E38A16D649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2F95-CEAF-4672-B6C6-70E3F103328B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FB0B-4608-4091-8462-E38A16D649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2F95-CEAF-4672-B6C6-70E3F103328B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FB0B-4608-4091-8462-E38A16D649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2F95-CEAF-4672-B6C6-70E3F103328B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FB0B-4608-4091-8462-E38A16D649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2F95-CEAF-4672-B6C6-70E3F103328B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FB0B-4608-4091-8462-E38A16D649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2F95-CEAF-4672-B6C6-70E3F103328B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FB0B-4608-4091-8462-E38A16D649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2F95-CEAF-4672-B6C6-70E3F103328B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FB0B-4608-4091-8462-E38A16D649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2F95-CEAF-4672-B6C6-70E3F103328B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5FB0B-4608-4091-8462-E38A16D649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32F95-CEAF-4672-B6C6-70E3F103328B}" type="datetimeFigureOut">
              <a:rPr lang="ru-RU" smtClean="0"/>
              <a:pPr/>
              <a:t>12.05.2015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5FB0B-4608-4091-8462-E38A16D649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929330"/>
            <a:ext cx="9144000" cy="857256"/>
          </a:xfrm>
        </p:spPr>
        <p:txBody>
          <a:bodyPr>
            <a:noAutofit/>
          </a:bodyPr>
          <a:lstStyle/>
          <a:p>
            <a:r>
              <a:rPr lang="ru-RU" sz="2000" b="1" i="1" dirty="0" err="1" smtClean="0"/>
              <a:t>Бекшокова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Патимат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Асадулламагомедовна</a:t>
            </a:r>
            <a:r>
              <a:rPr lang="ru-RU" sz="2000" b="1" i="1" dirty="0" smtClean="0"/>
              <a:t>, </a:t>
            </a:r>
            <a:r>
              <a:rPr lang="ru-RU" sz="2000" b="1" i="1" dirty="0" err="1" smtClean="0"/>
              <a:t>канд.биол.наук,доцент</a:t>
            </a:r>
            <a:r>
              <a:rPr lang="ru-RU" sz="2000" b="1" i="1" dirty="0" smtClean="0"/>
              <a:t> кафедры экологии . Мастер комплексного представления знаний на учебной лекции.</a:t>
            </a:r>
            <a:endParaRPr lang="ru-RU" sz="2000" b="1" i="1" dirty="0"/>
          </a:p>
        </p:txBody>
      </p:sp>
      <p:pic>
        <p:nvPicPr>
          <p:cNvPr id="4" name="Рисунок 3" descr="Бекшокова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" y="0"/>
            <a:ext cx="9144032" cy="60007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86462"/>
            <a:ext cx="9144000" cy="1143000"/>
          </a:xfrm>
        </p:spPr>
        <p:txBody>
          <a:bodyPr>
            <a:noAutofit/>
          </a:bodyPr>
          <a:lstStyle/>
          <a:p>
            <a:r>
              <a:rPr lang="ru-RU" sz="2400" b="1" i="1" dirty="0" err="1" smtClean="0"/>
              <a:t>Сивриди</a:t>
            </a:r>
            <a:r>
              <a:rPr lang="ru-RU" sz="2400" b="1" i="1" dirty="0" smtClean="0"/>
              <a:t> Георгий Николаевич, доцент кафедры методики русского языка и литературы. Мастер по интерактивным технологиям.</a:t>
            </a:r>
            <a:endParaRPr lang="ru-RU" sz="2400" b="1" i="1" dirty="0"/>
          </a:p>
        </p:txBody>
      </p:sp>
      <p:pic>
        <p:nvPicPr>
          <p:cNvPr id="4" name="Содержимое 3" descr="Сивриди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" y="-25"/>
            <a:ext cx="9144032" cy="585791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715024"/>
            <a:ext cx="8686800" cy="1143000"/>
          </a:xfrm>
        </p:spPr>
        <p:txBody>
          <a:bodyPr>
            <a:noAutofit/>
          </a:bodyPr>
          <a:lstStyle/>
          <a:p>
            <a:r>
              <a:rPr lang="ru-RU" sz="2400" b="1" i="1" dirty="0" smtClean="0"/>
              <a:t>Шейхова </a:t>
            </a:r>
            <a:r>
              <a:rPr lang="ru-RU" sz="2400" b="1" i="1" dirty="0" err="1" smtClean="0"/>
              <a:t>Рукият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Гаджимурадовна</a:t>
            </a:r>
            <a:r>
              <a:rPr lang="ru-RU" sz="2400" b="1" i="1" dirty="0" smtClean="0"/>
              <a:t>, канд.биол.наук, доцент кафедры биохимии и биофизики. Мастер по деловым играм.</a:t>
            </a:r>
            <a:endParaRPr lang="ru-RU" sz="2400" b="1" i="1" dirty="0"/>
          </a:p>
        </p:txBody>
      </p:sp>
      <p:pic>
        <p:nvPicPr>
          <p:cNvPr id="4" name="Содержимое 3" descr="Шейхова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585789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6" y="5786462"/>
            <a:ext cx="8929718" cy="1143000"/>
          </a:xfrm>
        </p:spPr>
        <p:txBody>
          <a:bodyPr>
            <a:noAutofit/>
          </a:bodyPr>
          <a:lstStyle/>
          <a:p>
            <a:r>
              <a:rPr lang="ru-RU" sz="2800" b="1" i="1" dirty="0" smtClean="0"/>
              <a:t>Алиева </a:t>
            </a:r>
            <a:r>
              <a:rPr lang="ru-RU" sz="2800" b="1" i="1" dirty="0" err="1" smtClean="0"/>
              <a:t>Нажават</a:t>
            </a:r>
            <a:r>
              <a:rPr lang="ru-RU" sz="2800" b="1" i="1" dirty="0" smtClean="0"/>
              <a:t> Магомедовна, старший преподаватель </a:t>
            </a:r>
            <a:r>
              <a:rPr lang="ru-RU" sz="2800" b="1" i="1" dirty="0" err="1" smtClean="0"/>
              <a:t>бух-учет</a:t>
            </a:r>
            <a:r>
              <a:rPr lang="ru-RU" sz="2800" b="1" i="1" dirty="0" smtClean="0"/>
              <a:t>. Мастер по деловым играм.</a:t>
            </a:r>
            <a:endParaRPr lang="ru-RU" sz="2800" b="1" i="1" dirty="0"/>
          </a:p>
        </p:txBody>
      </p:sp>
      <p:pic>
        <p:nvPicPr>
          <p:cNvPr id="4" name="Содержимое 3" descr="Алиева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" y="-24"/>
            <a:ext cx="9144032" cy="5937391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5024"/>
            <a:ext cx="9144000" cy="1143000"/>
          </a:xfrm>
        </p:spPr>
        <p:txBody>
          <a:bodyPr>
            <a:noAutofit/>
          </a:bodyPr>
          <a:lstStyle/>
          <a:p>
            <a:r>
              <a:rPr lang="ru-RU" sz="2600" b="1" i="1" dirty="0" err="1" smtClean="0"/>
              <a:t>Темирбекова</a:t>
            </a:r>
            <a:r>
              <a:rPr lang="ru-RU" sz="2600" b="1" i="1" dirty="0" smtClean="0"/>
              <a:t> </a:t>
            </a:r>
            <a:r>
              <a:rPr lang="ru-RU" sz="2600" b="1" i="1" dirty="0" err="1" smtClean="0"/>
              <a:t>Зури</a:t>
            </a:r>
            <a:r>
              <a:rPr lang="ru-RU" sz="2600" b="1" i="1" dirty="0" smtClean="0"/>
              <a:t> Магомедовна, доцент кафедры актерского мастерства. Мастер по профессиональным тренингам.</a:t>
            </a:r>
            <a:endParaRPr lang="ru-RU" sz="2600" b="1" i="1" dirty="0"/>
          </a:p>
        </p:txBody>
      </p:sp>
      <p:pic>
        <p:nvPicPr>
          <p:cNvPr id="7" name="Содержимое 6" descr="Темирбекова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42900"/>
            <a:ext cx="9144000" cy="5825001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8" y="5857900"/>
            <a:ext cx="9001156" cy="1143000"/>
          </a:xfrm>
        </p:spPr>
        <p:txBody>
          <a:bodyPr>
            <a:noAutofit/>
          </a:bodyPr>
          <a:lstStyle/>
          <a:p>
            <a:r>
              <a:rPr lang="ru-RU" sz="2800" b="1" i="1" dirty="0" err="1" smtClean="0"/>
              <a:t>Рабаданова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Аминат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Ибрагимовна</a:t>
            </a:r>
            <a:r>
              <a:rPr lang="ru-RU" sz="2800" b="1" i="1" dirty="0" smtClean="0"/>
              <a:t>, доцент кафедры анатомии. Мастер по технологиям смотра знаний.</a:t>
            </a:r>
            <a:endParaRPr lang="ru-RU" sz="2800" b="1" i="1" dirty="0"/>
          </a:p>
        </p:txBody>
      </p:sp>
      <p:pic>
        <p:nvPicPr>
          <p:cNvPr id="4" name="Содержимое 3" descr="Рабаданова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" y="-24"/>
            <a:ext cx="9144032" cy="607223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8" y="5715016"/>
            <a:ext cx="8929718" cy="107157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Ибрагимов Ибрагим Магомедович, доцент, </a:t>
            </a:r>
            <a:r>
              <a:rPr lang="ru-RU" sz="2400" b="1" dirty="0" err="1" smtClean="0"/>
              <a:t>завед.кафедры</a:t>
            </a:r>
            <a:r>
              <a:rPr lang="ru-RU" sz="2400" b="1" dirty="0" smtClean="0"/>
              <a:t> франц.языка. Мастер по технологиям произношения на иностранном языке.</a:t>
            </a:r>
            <a:endParaRPr lang="ru-RU" sz="2400" b="1" dirty="0"/>
          </a:p>
        </p:txBody>
      </p:sp>
      <p:pic>
        <p:nvPicPr>
          <p:cNvPr id="4" name="Содержимое 3" descr="Абакаров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1462"/>
            <a:ext cx="9144000" cy="578647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8" y="5715024"/>
            <a:ext cx="9001156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err="1" smtClean="0"/>
              <a:t>Махдиева</a:t>
            </a:r>
            <a:r>
              <a:rPr lang="ru-RU" sz="2800" b="1" dirty="0" smtClean="0"/>
              <a:t> Юля </a:t>
            </a:r>
            <a:r>
              <a:rPr lang="ru-RU" sz="2800" b="1" dirty="0" err="1" smtClean="0"/>
              <a:t>Махдиевна</a:t>
            </a:r>
            <a:r>
              <a:rPr lang="ru-RU" sz="2800" b="1" dirty="0" smtClean="0"/>
              <a:t>, доцент кафедры финансов и страхования. </a:t>
            </a:r>
            <a:r>
              <a:rPr lang="ru-RU" sz="2800" b="1" dirty="0" smtClean="0"/>
              <a:t>Мастер по организации дебатов и учебной эстафеты.</a:t>
            </a:r>
            <a:endParaRPr lang="ru-RU" sz="2800" b="1" dirty="0"/>
          </a:p>
        </p:txBody>
      </p:sp>
      <p:pic>
        <p:nvPicPr>
          <p:cNvPr id="4" name="Содержимое 3" descr="Юля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" y="-24"/>
            <a:ext cx="9144032" cy="571504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43586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err="1" smtClean="0"/>
              <a:t>Таджибова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Разият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Ражидиновна</a:t>
            </a:r>
            <a:r>
              <a:rPr lang="ru-RU" sz="2800" b="1" dirty="0" smtClean="0"/>
              <a:t>, доцент кафедры англ.филологии. Мастер по использованию электронных средств обучения.</a:t>
            </a:r>
            <a:endParaRPr lang="ru-RU" sz="2800" b="1" dirty="0"/>
          </a:p>
        </p:txBody>
      </p:sp>
      <p:pic>
        <p:nvPicPr>
          <p:cNvPr id="4" name="Содержимое 3" descr="IMG-20150417-WA00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" y="-24"/>
            <a:ext cx="9144032" cy="5500726"/>
          </a:xfr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715024"/>
            <a:ext cx="8715436" cy="1143000"/>
          </a:xfrm>
        </p:spPr>
        <p:txBody>
          <a:bodyPr>
            <a:normAutofit/>
          </a:bodyPr>
          <a:lstStyle/>
          <a:p>
            <a:r>
              <a:rPr lang="ru-RU" sz="2800" b="1" i="1" dirty="0" smtClean="0"/>
              <a:t>Магомедов </a:t>
            </a:r>
            <a:r>
              <a:rPr lang="ru-RU" sz="2800" b="1" i="1" dirty="0" err="1" smtClean="0"/>
              <a:t>Гамид</a:t>
            </a:r>
            <a:r>
              <a:rPr lang="ru-RU" sz="2800" b="1" i="1" dirty="0" smtClean="0"/>
              <a:t> </a:t>
            </a:r>
            <a:r>
              <a:rPr lang="ru-RU" sz="2800" b="1" i="1" dirty="0" err="1" smtClean="0"/>
              <a:t>Абдуллаевич</a:t>
            </a:r>
            <a:r>
              <a:rPr lang="ru-RU" sz="2800" b="1" i="1" dirty="0" smtClean="0"/>
              <a:t>, доцент кафедры печатных СМИ. Мастер проектных технологий.</a:t>
            </a:r>
            <a:endParaRPr lang="ru-RU" sz="2800" b="1" i="1" dirty="0"/>
          </a:p>
        </p:txBody>
      </p:sp>
      <p:pic>
        <p:nvPicPr>
          <p:cNvPr id="4" name="Содержимое 3" descr="Магомедов Г.А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85789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786462"/>
            <a:ext cx="8786874" cy="1143000"/>
          </a:xfrm>
        </p:spPr>
        <p:txBody>
          <a:bodyPr>
            <a:noAutofit/>
          </a:bodyPr>
          <a:lstStyle/>
          <a:p>
            <a:r>
              <a:rPr lang="ru-RU" sz="2400" b="1" i="1" dirty="0" err="1" smtClean="0"/>
              <a:t>Гарунова</a:t>
            </a:r>
            <a:r>
              <a:rPr lang="ru-RU" sz="2400" b="1" i="1" dirty="0" smtClean="0"/>
              <a:t> Нина </a:t>
            </a:r>
            <a:r>
              <a:rPr lang="ru-RU" sz="2400" b="1" i="1" dirty="0" err="1" smtClean="0"/>
              <a:t>Нурмагомедовна</a:t>
            </a:r>
            <a:r>
              <a:rPr lang="ru-RU" sz="2400" b="1" i="1" dirty="0" smtClean="0"/>
              <a:t>, доктор исторических наук, профессор кафедры истории России. Мастер по технологиям дебатов. </a:t>
            </a:r>
            <a:endParaRPr lang="ru-RU" sz="2400" b="1" i="1" dirty="0"/>
          </a:p>
        </p:txBody>
      </p:sp>
      <p:pic>
        <p:nvPicPr>
          <p:cNvPr id="4" name="Содержимое 3" descr="Гарунова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85789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857900"/>
            <a:ext cx="9144000" cy="1143000"/>
          </a:xfrm>
        </p:spPr>
        <p:txBody>
          <a:bodyPr>
            <a:noAutofit/>
          </a:bodyPr>
          <a:lstStyle/>
          <a:p>
            <a:r>
              <a:rPr lang="ru-RU" sz="2000" b="1" i="1" dirty="0" err="1" smtClean="0"/>
              <a:t>Гусенова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Джамиля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Адамкадиевна</a:t>
            </a:r>
            <a:r>
              <a:rPr lang="ru-RU" sz="2000" b="1" i="1" dirty="0" smtClean="0"/>
              <a:t>, канд.филос.наук, доцент кафедры философии и социологии. Мастер по технологиям исследовательских методик и блиц опроса.</a:t>
            </a:r>
            <a:endParaRPr lang="ru-RU" sz="2000" b="1" i="1" dirty="0"/>
          </a:p>
        </p:txBody>
      </p:sp>
      <p:pic>
        <p:nvPicPr>
          <p:cNvPr id="4" name="Содержимое 3" descr="Гусенова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4"/>
            <a:ext cx="9144000" cy="600079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6291286"/>
            <a:ext cx="8501122" cy="566738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 smtClean="0"/>
              <a:t>Джабраилов </a:t>
            </a:r>
            <a:r>
              <a:rPr lang="ru-RU" sz="2400" i="1" dirty="0" err="1" smtClean="0"/>
              <a:t>Арсен</a:t>
            </a:r>
            <a:r>
              <a:rPr lang="ru-RU" sz="2400" i="1" dirty="0" smtClean="0"/>
              <a:t> </a:t>
            </a:r>
            <a:r>
              <a:rPr lang="ru-RU" sz="2400" i="1" dirty="0" err="1" smtClean="0"/>
              <a:t>Набиевич</a:t>
            </a:r>
            <a:r>
              <a:rPr lang="ru-RU" sz="2400" i="1" dirty="0" smtClean="0"/>
              <a:t>, преподаватель кафедры общей и социальной психологии. Мастер по тренингам.</a:t>
            </a:r>
            <a:endParaRPr lang="ru-RU" sz="2400" i="1" dirty="0"/>
          </a:p>
        </p:txBody>
      </p:sp>
      <p:pic>
        <p:nvPicPr>
          <p:cNvPr id="7" name="Рисунок 6" descr="Джабраилов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8" r="138"/>
          <a:stretch>
            <a:fillRect/>
          </a:stretch>
        </p:blipFill>
        <p:spPr>
          <a:xfrm>
            <a:off x="0" y="0"/>
            <a:ext cx="9144000" cy="614364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Джамалова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143644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6000776"/>
            <a:ext cx="9144000" cy="1000124"/>
          </a:xfrm>
        </p:spPr>
        <p:txBody>
          <a:bodyPr>
            <a:noAutofit/>
          </a:bodyPr>
          <a:lstStyle/>
          <a:p>
            <a:r>
              <a:rPr lang="ru-RU" sz="2000" b="1" i="1" dirty="0" err="1" smtClean="0"/>
              <a:t>Джамалова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Эмина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Камаловна</a:t>
            </a:r>
            <a:r>
              <a:rPr lang="ru-RU" sz="2000" b="1" i="1" dirty="0" smtClean="0"/>
              <a:t>, </a:t>
            </a:r>
            <a:r>
              <a:rPr lang="ru-RU" sz="2000" b="1" i="1" dirty="0" err="1" smtClean="0"/>
              <a:t>канд.юрид.наук</a:t>
            </a:r>
            <a:r>
              <a:rPr lang="ru-RU" sz="2000" b="1" i="1" dirty="0" smtClean="0"/>
              <a:t>, доцент кафедры истории государства и права. Мастер по технологиям мозгового штурма.</a:t>
            </a:r>
            <a:endParaRPr lang="ru-RU" sz="20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5857900"/>
            <a:ext cx="8715436" cy="1143000"/>
          </a:xfrm>
        </p:spPr>
        <p:txBody>
          <a:bodyPr>
            <a:noAutofit/>
          </a:bodyPr>
          <a:lstStyle/>
          <a:p>
            <a:r>
              <a:rPr lang="ru-RU" sz="2000" b="1" i="1" dirty="0" smtClean="0"/>
              <a:t>Магомедова </a:t>
            </a:r>
            <a:r>
              <a:rPr lang="ru-RU" sz="2000" b="1" i="1" dirty="0" err="1" smtClean="0"/>
              <a:t>Патимат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Ариповна</a:t>
            </a:r>
            <a:r>
              <a:rPr lang="ru-RU" sz="2000" b="1" i="1" dirty="0" smtClean="0"/>
              <a:t>, </a:t>
            </a:r>
            <a:r>
              <a:rPr lang="ru-RU" sz="2000" b="1" i="1" dirty="0" err="1" smtClean="0"/>
              <a:t>докт.филол.наук,профессор</a:t>
            </a:r>
            <a:r>
              <a:rPr lang="ru-RU" sz="2000" b="1" i="1" dirty="0" smtClean="0"/>
              <a:t> кафедры теоретической и прикладной лингвистики. Мастер по дистанционным технологиям.</a:t>
            </a:r>
            <a:endParaRPr lang="ru-RU" sz="2000" b="1" i="1" dirty="0"/>
          </a:p>
        </p:txBody>
      </p:sp>
      <p:pic>
        <p:nvPicPr>
          <p:cNvPr id="4" name="Содержимое 3" descr="Магомедова П А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00076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86462"/>
            <a:ext cx="9043958" cy="1143000"/>
          </a:xfrm>
        </p:spPr>
        <p:txBody>
          <a:bodyPr>
            <a:noAutofit/>
          </a:bodyPr>
          <a:lstStyle/>
          <a:p>
            <a:r>
              <a:rPr lang="ru-RU" sz="2400" b="1" i="1" dirty="0" smtClean="0"/>
              <a:t>Нюдюрмагомедов </a:t>
            </a:r>
            <a:r>
              <a:rPr lang="ru-RU" sz="2400" b="1" i="1" dirty="0" err="1" smtClean="0"/>
              <a:t>Абдулахад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Нюдюрмагомедович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докт.пед.наук</a:t>
            </a:r>
            <a:r>
              <a:rPr lang="ru-RU" sz="2400" b="1" i="1" dirty="0" smtClean="0"/>
              <a:t>, профессор, директор ЦСОТ им. С. М. </a:t>
            </a:r>
            <a:r>
              <a:rPr lang="ru-RU" sz="2400" b="1" i="1" dirty="0" err="1" smtClean="0"/>
              <a:t>Омарова</a:t>
            </a:r>
            <a:r>
              <a:rPr lang="ru-RU" sz="2400" b="1" i="1" dirty="0" smtClean="0"/>
              <a:t>. Мастер по диалоговым технологиям.</a:t>
            </a:r>
            <a:endParaRPr lang="ru-RU" sz="2400" b="1" i="1" dirty="0"/>
          </a:p>
        </p:txBody>
      </p:sp>
      <p:pic>
        <p:nvPicPr>
          <p:cNvPr id="4" name="Содержимое 3" descr="Нюдюрмагомедов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85789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86462"/>
            <a:ext cx="8401080" cy="1143000"/>
          </a:xfrm>
        </p:spPr>
        <p:txBody>
          <a:bodyPr>
            <a:noAutofit/>
          </a:bodyPr>
          <a:lstStyle/>
          <a:p>
            <a:r>
              <a:rPr lang="ru-RU" sz="2400" b="1" i="1" dirty="0" smtClean="0"/>
              <a:t>Османов Осман </a:t>
            </a:r>
            <a:r>
              <a:rPr lang="ru-RU" sz="2400" b="1" i="1" dirty="0" err="1" smtClean="0"/>
              <a:t>Абдулмуслимович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канд.юрид.наук</a:t>
            </a:r>
            <a:r>
              <a:rPr lang="ru-RU" sz="2400" b="1" i="1" dirty="0" smtClean="0"/>
              <a:t>, доцент кафедры гражданского права. Мастер по проективным технологиям.</a:t>
            </a:r>
            <a:endParaRPr lang="ru-RU" sz="2400" b="1" i="1" dirty="0"/>
          </a:p>
        </p:txBody>
      </p:sp>
      <p:pic>
        <p:nvPicPr>
          <p:cNvPr id="4" name="Содержимое 3" descr="Османов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4"/>
            <a:ext cx="9144000" cy="585791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</TotalTime>
  <Words>282</Words>
  <Application>Microsoft Office PowerPoint</Application>
  <PresentationFormat>Экран (4:3)</PresentationFormat>
  <Paragraphs>17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Бекшокова Патимат Асадулламагомедовна, канд.биол.наук,доцент кафедры экологии . Мастер комплексного представления знаний на учебной лекции.</vt:lpstr>
      <vt:lpstr>Магомедов Гамид Абдуллаевич, доцент кафедры печатных СМИ. Мастер проектных технологий.</vt:lpstr>
      <vt:lpstr>Гарунова Нина Нурмагомедовна, доктор исторических наук, профессор кафедры истории России. Мастер по технологиям дебатов. </vt:lpstr>
      <vt:lpstr>Гусенова Джамиля Адамкадиевна, канд.филос.наук, доцент кафедры философии и социологии. Мастер по технологиям исследовательских методик и блиц опроса.</vt:lpstr>
      <vt:lpstr>Джабраилов Арсен Набиевич, преподаватель кафедры общей и социальной психологии. Мастер по тренингам.</vt:lpstr>
      <vt:lpstr>Джамалова Эмина Камаловна, канд.юрид.наук, доцент кафедры истории государства и права. Мастер по технологиям мозгового штурма.</vt:lpstr>
      <vt:lpstr>Магомедова Патимат Ариповна, докт.филол.наук,профессор кафедры теоретической и прикладной лингвистики. Мастер по дистанционным технологиям.</vt:lpstr>
      <vt:lpstr>Нюдюрмагомедов Абдулахад Нюдюрмагомедович, докт.пед.наук, профессор, директор ЦСОТ им. С. М. Омарова. Мастер по диалоговым технологиям.</vt:lpstr>
      <vt:lpstr>Османов Осман Абдулмуслимович, канд.юрид.наук, доцент кафедры гражданского права. Мастер по проективным технологиям.</vt:lpstr>
      <vt:lpstr>Сивриди Георгий Николаевич, доцент кафедры методики русского языка и литературы. Мастер по интерактивным технологиям.</vt:lpstr>
      <vt:lpstr>Шейхова Рукият Гаджимурадовна, канд.биол.наук, доцент кафедры биохимии и биофизики. Мастер по деловым играм.</vt:lpstr>
      <vt:lpstr>Алиева Нажават Магомедовна, старший преподаватель бух-учет. Мастер по деловым играм.</vt:lpstr>
      <vt:lpstr>Темирбекова Зури Магомедовна, доцент кафедры актерского мастерства. Мастер по профессиональным тренингам.</vt:lpstr>
      <vt:lpstr>Рабаданова Аминат Ибрагимовна, доцент кафедры анатомии. Мастер по технологиям смотра знаний.</vt:lpstr>
      <vt:lpstr>Ибрагимов Ибрагим Магомедович, доцент, завед.кафедры франц.языка. Мастер по технологиям произношения на иностранном языке.</vt:lpstr>
      <vt:lpstr>Махдиева Юля Махдиевна, доцент кафедры финансов и страхования. Мастер по организации дебатов и учебной эстафеты.</vt:lpstr>
      <vt:lpstr>Таджибова Разият Ражидиновна, доцент кафедры англ.филологии. Мастер по использованию электронных средств обучения.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Бекшокова Патимат Асадулламагомедовна, канд.биол.наук,доцент кафедры экологии . Мастер комплексного представления знаний на учебной лекции.</dc:title>
  <dc:creator>admin</dc:creator>
  <cp:lastModifiedBy>admin</cp:lastModifiedBy>
  <cp:revision>18</cp:revision>
  <dcterms:created xsi:type="dcterms:W3CDTF">2015-04-23T11:12:05Z</dcterms:created>
  <dcterms:modified xsi:type="dcterms:W3CDTF">2015-05-12T09:36:29Z</dcterms:modified>
</cp:coreProperties>
</file>